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9"/>
  </p:notesMasterIdLst>
  <p:handoutMasterIdLst>
    <p:handoutMasterId r:id="rId30"/>
  </p:handoutMasterIdLst>
  <p:sldIdLst>
    <p:sldId id="412" r:id="rId2"/>
    <p:sldId id="435" r:id="rId3"/>
    <p:sldId id="436" r:id="rId4"/>
    <p:sldId id="437" r:id="rId5"/>
    <p:sldId id="438" r:id="rId6"/>
    <p:sldId id="440" r:id="rId7"/>
    <p:sldId id="439" r:id="rId8"/>
    <p:sldId id="441" r:id="rId9"/>
    <p:sldId id="442" r:id="rId10"/>
    <p:sldId id="443" r:id="rId11"/>
    <p:sldId id="444" r:id="rId12"/>
    <p:sldId id="446" r:id="rId13"/>
    <p:sldId id="445" r:id="rId14"/>
    <p:sldId id="447" r:id="rId15"/>
    <p:sldId id="449" r:id="rId16"/>
    <p:sldId id="450" r:id="rId17"/>
    <p:sldId id="451" r:id="rId18"/>
    <p:sldId id="452" r:id="rId19"/>
    <p:sldId id="453" r:id="rId20"/>
    <p:sldId id="455" r:id="rId21"/>
    <p:sldId id="456" r:id="rId22"/>
    <p:sldId id="457" r:id="rId23"/>
    <p:sldId id="459" r:id="rId24"/>
    <p:sldId id="460" r:id="rId25"/>
    <p:sldId id="461" r:id="rId26"/>
    <p:sldId id="462" r:id="rId27"/>
    <p:sldId id="463" r:id="rId28"/>
  </p:sldIdLst>
  <p:sldSz cx="9144000" cy="6858000" type="screen4x3"/>
  <p:notesSz cx="693578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orient="horz" pos="3247">
          <p15:clr>
            <a:srgbClr val="A4A3A4"/>
          </p15:clr>
        </p15:guide>
        <p15:guide id="3" orient="horz" pos="2486">
          <p15:clr>
            <a:srgbClr val="A4A3A4"/>
          </p15:clr>
        </p15:guide>
        <p15:guide id="4" pos="2880">
          <p15:clr>
            <a:srgbClr val="A4A3A4"/>
          </p15:clr>
        </p15:guide>
        <p15:guide id="5" pos="1176">
          <p15:clr>
            <a:srgbClr val="A4A3A4"/>
          </p15:clr>
        </p15:guide>
        <p15:guide id="6" pos="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213"/>
    <a:srgbClr val="339966"/>
    <a:srgbClr val="CC3300"/>
    <a:srgbClr val="0066FF"/>
    <a:srgbClr val="FF9900"/>
    <a:srgbClr val="FFCC66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4" autoAdjust="0"/>
    <p:restoredTop sz="89753" autoAdjust="0"/>
  </p:normalViewPr>
  <p:slideViewPr>
    <p:cSldViewPr snapToGrid="0" snapToObjects="1">
      <p:cViewPr varScale="1">
        <p:scale>
          <a:sx n="85" d="100"/>
          <a:sy n="85" d="100"/>
        </p:scale>
        <p:origin x="1243" y="58"/>
      </p:cViewPr>
      <p:guideLst>
        <p:guide orient="horz" pos="998"/>
        <p:guide orient="horz" pos="3247"/>
        <p:guide orient="horz" pos="2486"/>
        <p:guide pos="2880"/>
        <p:guide pos="1176"/>
        <p:guide pos="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-1794" y="-84"/>
      </p:cViewPr>
      <p:guideLst>
        <p:guide orient="horz" pos="2904"/>
        <p:guide pos="218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F233548C-6B6C-4E19-842B-9D2C198834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AC3C651D-466F-4B2A-ADA0-A462873ABA2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24" name="Rectangle 4">
            <a:extLst>
              <a:ext uri="{FF2B5EF4-FFF2-40B4-BE49-F238E27FC236}">
                <a16:creationId xmlns:a16="http://schemas.microsoft.com/office/drawing/2014/main" id="{99F8590D-2BF1-45E2-8278-E00E9FF1D3B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665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25" name="Rectangle 5">
            <a:extLst>
              <a:ext uri="{FF2B5EF4-FFF2-40B4-BE49-F238E27FC236}">
                <a16:creationId xmlns:a16="http://schemas.microsoft.com/office/drawing/2014/main" id="{39613256-7945-4736-90B5-ABBA762409D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5665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baseline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49363BE-9A48-42F4-916D-BBF24926A1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EA6560E-370D-45D1-82E9-5A3321BA3DE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F3F6A653-B67F-4AE8-B4C4-25A8DC9191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7955F64-C7FB-4548-B7DA-56FB29555625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63638" y="690563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281E0398-8B3E-4DC8-A965-8198E66BBC9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42E9DE3A-10D2-4CF2-9BAC-0F3D1A59BCF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665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9" name="Rectangle 7">
            <a:extLst>
              <a:ext uri="{FF2B5EF4-FFF2-40B4-BE49-F238E27FC236}">
                <a16:creationId xmlns:a16="http://schemas.microsoft.com/office/drawing/2014/main" id="{0EEA936A-2329-450F-88DC-E4DF0C2E46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665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baseline="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623B26F-8CB5-43E7-8BFA-F3E4C645BD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D20D37A-10FD-4146-BFB9-A25EBA5947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985838" y="711200"/>
            <a:ext cx="4756150" cy="3567113"/>
          </a:xfrm>
          <a:ln/>
        </p:spPr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C0BB60B9-9439-41CE-B59F-9433CD80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UR~21">
            <a:extLst>
              <a:ext uri="{FF2B5EF4-FFF2-40B4-BE49-F238E27FC236}">
                <a16:creationId xmlns:a16="http://schemas.microsoft.com/office/drawing/2014/main" id="{69BB3F10-ADA1-4FE2-9A2F-B43D1DF3AD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91440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6ACD21D-E460-4788-B81C-67D8E13E93F4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0" y="0"/>
            <a:ext cx="9144000" cy="1690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507757-435D-4F4B-9187-8D3DEE48D767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0" y="5164138"/>
            <a:ext cx="9144000" cy="1690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15C9C0E-AB81-4ED0-BF87-14560D95BFF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765800" y="6270625"/>
            <a:ext cx="3108325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defRPr/>
            </a:pPr>
            <a:r>
              <a:rPr lang="en-US" altLang="en-US" b="1" baseline="0">
                <a:ea typeface="新宋体" panose="02010609030101010101" pitchFamily="49" charset="-122"/>
              </a:rPr>
              <a:t>©</a:t>
            </a:r>
            <a:r>
              <a:rPr lang="en-US" altLang="en-US" b="1" baseline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b="1" baseline="0">
                <a:latin typeface="楷体_GB2312" pitchFamily="49" charset="-122"/>
              </a:rPr>
              <a:t>苏州大学计算机科学与技术学院</a:t>
            </a:r>
            <a:endParaRPr lang="en-US" altLang="en-US" b="1" baseline="0">
              <a:latin typeface="楷体_GB2312" pitchFamily="49" charset="-122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C8F57A7-E223-4453-8F0F-611739D50797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17988"/>
            <a:ext cx="0" cy="9413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68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0525" y="2493963"/>
            <a:ext cx="795496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Presentation Title</a:t>
            </a:r>
          </a:p>
        </p:txBody>
      </p:sp>
      <p:sp>
        <p:nvSpPr>
          <p:cNvPr id="1016839" name="Rectangle 7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49450" y="4106863"/>
            <a:ext cx="6400800" cy="13843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en-US"/>
              <a:t>Presentation Subtitle</a:t>
            </a:r>
            <a:br>
              <a:rPr lang="en-US" altLang="en-US"/>
            </a:br>
            <a:r>
              <a:rPr lang="en-US" altLang="en-US"/>
              <a:t>Subtitle Second Line</a:t>
            </a:r>
          </a:p>
        </p:txBody>
      </p:sp>
    </p:spTree>
    <p:extLst>
      <p:ext uri="{BB962C8B-B14F-4D97-AF65-F5344CB8AC3E}">
        <p14:creationId xmlns:p14="http://schemas.microsoft.com/office/powerpoint/2010/main" val="25567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76A5D1E-1E66-478C-A333-98BAFF82D4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DAB38-8A3D-4351-8D41-66395924BF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96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3213" y="557213"/>
            <a:ext cx="2060575" cy="49498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557213"/>
            <a:ext cx="6032500" cy="49498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B95729-21F6-41B2-A19B-A9EF2CE8E2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F4E1B-B0EA-486A-81A9-9B1B282C9D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51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C2A2B6D-9882-4083-8134-8F36B41617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8D1E9-0C0F-4855-931A-3149E59596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8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E8F2824-9E03-41A6-BE56-F8A5438ACD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C5EFD-4232-40F7-9C3E-6C55706343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63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2838" y="1604963"/>
            <a:ext cx="35972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2513" y="1604963"/>
            <a:ext cx="3598862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7874DC6-1CE1-428B-BB2F-523AD46E3A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81EA7-709F-4AE5-B32C-87E8327DD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05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9F350-F045-42EE-9384-EDB650A576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BF777-78F9-47CD-85B1-25E1B9799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5E438D3-AF23-427E-BC6A-B8D7B74183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D3E27-80EB-45F7-A3DB-1C19E87272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28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429339C-839B-4384-B86D-15F5026CE5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27D82-C450-4B69-847C-38BD89A2FE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31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21BAB7-0579-4654-89CD-FED8B680AC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48834-D696-47BE-B23B-FCD3772A71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0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E7F5BD-2C4C-46D6-B727-EB62F7BCB1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57059-4EEF-4D16-8026-91520AEC20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33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">
            <a:extLst>
              <a:ext uri="{FF2B5EF4-FFF2-40B4-BE49-F238E27FC236}">
                <a16:creationId xmlns:a16="http://schemas.microsoft.com/office/drawing/2014/main" id="{BA147783-1C3B-469A-A7F7-E81840479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21">
            <a:extLst>
              <a:ext uri="{FF2B5EF4-FFF2-40B4-BE49-F238E27FC236}">
                <a16:creationId xmlns:a16="http://schemas.microsoft.com/office/drawing/2014/main" id="{E446ED5A-9BA6-4B42-8FAC-24A41430FCC9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59AF618C-7626-4811-9599-CEBBF7926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57213"/>
            <a:ext cx="8245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EDC824E-FD05-40A0-AED3-8502A548E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2838" y="1604963"/>
            <a:ext cx="73485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15814" name="Rectangle 6">
            <a:extLst>
              <a:ext uri="{FF2B5EF4-FFF2-40B4-BE49-F238E27FC236}">
                <a16:creationId xmlns:a16="http://schemas.microsoft.com/office/drawing/2014/main" id="{7D03F058-DF03-45C5-BBB1-A40BC0CAA70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 baseline="0" smtClean="0"/>
            </a:lvl1pPr>
          </a:lstStyle>
          <a:p>
            <a:pPr>
              <a:defRPr/>
            </a:pPr>
            <a:fld id="{367E94C7-FC63-43E9-81E7-7D4705BFAB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DE1232A-61C9-4AA4-A7CB-C5A3DBCF625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72138" y="6545263"/>
            <a:ext cx="335915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defRPr/>
            </a:pPr>
            <a:r>
              <a:rPr lang="en-US" altLang="en-US" sz="1000" baseline="0"/>
              <a:t>© </a:t>
            </a:r>
            <a:r>
              <a:rPr lang="zh-CN" altLang="en-US" sz="1000" baseline="0">
                <a:latin typeface="楷体_GB2312" pitchFamily="49" charset="-122"/>
              </a:rPr>
              <a:t>苏州大学计算机科学院与技术学院</a:t>
            </a:r>
            <a:endParaRPr lang="en-US" altLang="en-US" sz="1000" baseline="0">
              <a:latin typeface="楷体_GB2312" pitchFamily="49" charset="-122"/>
            </a:endParaRPr>
          </a:p>
        </p:txBody>
      </p:sp>
      <p:sp>
        <p:nvSpPr>
          <p:cNvPr id="1032" name="Line 9">
            <a:extLst>
              <a:ext uri="{FF2B5EF4-FFF2-40B4-BE49-F238E27FC236}">
                <a16:creationId xmlns:a16="http://schemas.microsoft.com/office/drawing/2014/main" id="{B39F8FB4-0F87-4F7B-BDD6-90E7611EB905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Line 10">
            <a:extLst>
              <a:ext uri="{FF2B5EF4-FFF2-40B4-BE49-F238E27FC236}">
                <a16:creationId xmlns:a16="http://schemas.microsoft.com/office/drawing/2014/main" id="{B8DDF657-041E-4CCC-9339-6CC684D3427F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2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1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50888" indent="-285750" algn="l" rtl="0" eaLnBrk="0" fontAlgn="base" hangingPunct="0">
        <a:spcBef>
          <a:spcPct val="25000"/>
        </a:spcBef>
        <a:spcAft>
          <a:spcPct val="15000"/>
        </a:spcAft>
        <a:buClr>
          <a:srgbClr val="FF9900"/>
        </a:buClr>
        <a:buFont typeface="Wingdings" panose="05000000000000000000" pitchFamily="2" charset="2"/>
        <a:buChar char="ü"/>
        <a:defRPr sz="16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16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C567E0C-F7DE-4046-84A5-2EA62959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988" y="438150"/>
            <a:ext cx="6985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C27F9FEA-0637-4C68-835C-C3D5FFE504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>
                <a:solidFill>
                  <a:srgbClr val="000099"/>
                </a:solidFill>
              </a:rPr>
              <a:t>需求获取实例分析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>
            <a:extLst>
              <a:ext uri="{FF2B5EF4-FFF2-40B4-BE49-F238E27FC236}">
                <a16:creationId xmlns:a16="http://schemas.microsoft.com/office/drawing/2014/main" id="{1D10F10A-FD50-4982-9C38-BA95E52F57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BD2CA84-9BB6-4BFD-983E-9C044231A14E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10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5363" name="Picture 2" descr="C:\Users\Administrator\Desktop\IMG_20160910_151520.jpg">
            <a:extLst>
              <a:ext uri="{FF2B5EF4-FFF2-40B4-BE49-F238E27FC236}">
                <a16:creationId xmlns:a16="http://schemas.microsoft.com/office/drawing/2014/main" id="{D320AE4D-DB01-4711-8B08-CBBDC01F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3">
            <a:extLst>
              <a:ext uri="{FF2B5EF4-FFF2-40B4-BE49-F238E27FC236}">
                <a16:creationId xmlns:a16="http://schemas.microsoft.com/office/drawing/2014/main" id="{F3E8E70A-CD1F-4F8F-8A41-F4150AD65B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A0A86B0-21D1-4017-AA12-6DEA62F92030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11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6387" name="Picture 2" descr="C:\Users\Administrator\Desktop\IMG_20160910_151543.jpg">
            <a:extLst>
              <a:ext uri="{FF2B5EF4-FFF2-40B4-BE49-F238E27FC236}">
                <a16:creationId xmlns:a16="http://schemas.microsoft.com/office/drawing/2014/main" id="{E3EE4599-71EB-40A2-B7EA-A1ED25B0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0"/>
            <a:ext cx="4451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>
            <a:extLst>
              <a:ext uri="{FF2B5EF4-FFF2-40B4-BE49-F238E27FC236}">
                <a16:creationId xmlns:a16="http://schemas.microsoft.com/office/drawing/2014/main" id="{8DCEC616-A080-4618-9C50-96329F9C29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83655FEE-D9DD-4E58-A231-BFA78F8EAB57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7411" name="Picture 2" descr="C:\Users\Administrator\Desktop\IMG_20160910_151619.jpg">
            <a:extLst>
              <a:ext uri="{FF2B5EF4-FFF2-40B4-BE49-F238E27FC236}">
                <a16:creationId xmlns:a16="http://schemas.microsoft.com/office/drawing/2014/main" id="{7F024610-6DCF-412C-AB2E-4814940B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0"/>
            <a:ext cx="4224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>
            <a:extLst>
              <a:ext uri="{FF2B5EF4-FFF2-40B4-BE49-F238E27FC236}">
                <a16:creationId xmlns:a16="http://schemas.microsoft.com/office/drawing/2014/main" id="{3FA4330A-F6CC-4D6A-8314-900A392D78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3AC0138-ACFF-485A-9536-B198562EC563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8435" name="Picture 2" descr="C:\Users\Administrator\Desktop\IMG_20160910_151554.jpg">
            <a:extLst>
              <a:ext uri="{FF2B5EF4-FFF2-40B4-BE49-F238E27FC236}">
                <a16:creationId xmlns:a16="http://schemas.microsoft.com/office/drawing/2014/main" id="{A329BB18-1B32-4BD0-9CAA-7C4B9ACD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0"/>
            <a:ext cx="4467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3">
            <a:extLst>
              <a:ext uri="{FF2B5EF4-FFF2-40B4-BE49-F238E27FC236}">
                <a16:creationId xmlns:a16="http://schemas.microsoft.com/office/drawing/2014/main" id="{D343AD5A-D718-43FD-A6CE-FC387190DC8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F6FD1834-5273-4E0A-8C58-9348A0979C66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14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9459" name="Picture 2" descr="C:\Users\Administrator\Desktop\IMG_20160910_151644.jpg">
            <a:extLst>
              <a:ext uri="{FF2B5EF4-FFF2-40B4-BE49-F238E27FC236}">
                <a16:creationId xmlns:a16="http://schemas.microsoft.com/office/drawing/2014/main" id="{875FC5D7-4E6E-49B0-8FCF-C9B31F9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0"/>
            <a:ext cx="66024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>
            <a:extLst>
              <a:ext uri="{FF2B5EF4-FFF2-40B4-BE49-F238E27FC236}">
                <a16:creationId xmlns:a16="http://schemas.microsoft.com/office/drawing/2014/main" id="{66569DD6-3DDF-4CC0-ABA2-29C1970548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BC5D952-4277-4164-BF93-1B67754DF834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0483" name="Picture 2" descr="C:\Users\Administrator\Desktop\IMG_20160910_151717.jpg">
            <a:extLst>
              <a:ext uri="{FF2B5EF4-FFF2-40B4-BE49-F238E27FC236}">
                <a16:creationId xmlns:a16="http://schemas.microsoft.com/office/drawing/2014/main" id="{33F0A603-BBFD-4CE8-AC10-57DBDF0E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0"/>
            <a:ext cx="4367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>
            <a:extLst>
              <a:ext uri="{FF2B5EF4-FFF2-40B4-BE49-F238E27FC236}">
                <a16:creationId xmlns:a16="http://schemas.microsoft.com/office/drawing/2014/main" id="{F0F1CAFF-E72E-4B6A-B225-DA75FBFEFE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CBDA2D7-33B9-480B-8EDF-0FD4CBC5B79D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1507" name="Picture 2" descr="C:\Users\Administrator\Desktop\IMG_20160910_151749.jpg">
            <a:extLst>
              <a:ext uri="{FF2B5EF4-FFF2-40B4-BE49-F238E27FC236}">
                <a16:creationId xmlns:a16="http://schemas.microsoft.com/office/drawing/2014/main" id="{C1C1213C-ABA1-4154-8A54-BC74DAA4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0"/>
            <a:ext cx="4576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>
            <a:extLst>
              <a:ext uri="{FF2B5EF4-FFF2-40B4-BE49-F238E27FC236}">
                <a16:creationId xmlns:a16="http://schemas.microsoft.com/office/drawing/2014/main" id="{4C48F746-13F0-45C2-BEA6-13AD1B613B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8A77EDD-4205-43B0-BEA2-5D5D4451AC7A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2531" name="Picture 2" descr="C:\Users\Administrator\Desktop\IMG_20160910_151821.jpg">
            <a:extLst>
              <a:ext uri="{FF2B5EF4-FFF2-40B4-BE49-F238E27FC236}">
                <a16:creationId xmlns:a16="http://schemas.microsoft.com/office/drawing/2014/main" id="{FD2F3298-ECDC-4A9D-9AA1-DBF87EFF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04B2B756-79AC-43BA-BA7E-51B4441337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F476985-5FB2-40C2-9F70-8B4F8DEAE672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3555" name="Picture 2" descr="C:\Users\Administrator\Desktop\IMG_20160910_151837.jpg">
            <a:extLst>
              <a:ext uri="{FF2B5EF4-FFF2-40B4-BE49-F238E27FC236}">
                <a16:creationId xmlns:a16="http://schemas.microsoft.com/office/drawing/2014/main" id="{D2DB4D38-D0DE-455D-AAC6-081FA7E5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2">
            <a:extLst>
              <a:ext uri="{FF2B5EF4-FFF2-40B4-BE49-F238E27FC236}">
                <a16:creationId xmlns:a16="http://schemas.microsoft.com/office/drawing/2014/main" id="{4FCE44E0-1AE1-4869-8A9A-1851108B3F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579" name="灯片编号占位符 3">
            <a:extLst>
              <a:ext uri="{FF2B5EF4-FFF2-40B4-BE49-F238E27FC236}">
                <a16:creationId xmlns:a16="http://schemas.microsoft.com/office/drawing/2014/main" id="{06DBC2A6-0AD4-4603-8917-3082BCB79E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8CF75DFE-F976-437B-9CCC-39518733320F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19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4580" name="Picture 2" descr="C:\Users\Administrator\Desktop\IMG_20160910_151947.jpg">
            <a:extLst>
              <a:ext uri="{FF2B5EF4-FFF2-40B4-BE49-F238E27FC236}">
                <a16:creationId xmlns:a16="http://schemas.microsoft.com/office/drawing/2014/main" id="{791FDB0E-8334-447E-AD40-DAF52265B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 descr="C:\Users\Administrator\Desktop\IMG_20160910_151956.jpg">
            <a:extLst>
              <a:ext uri="{FF2B5EF4-FFF2-40B4-BE49-F238E27FC236}">
                <a16:creationId xmlns:a16="http://schemas.microsoft.com/office/drawing/2014/main" id="{82E6B506-139F-4BCA-B13F-8A0E0393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3">
            <a:extLst>
              <a:ext uri="{FF2B5EF4-FFF2-40B4-BE49-F238E27FC236}">
                <a16:creationId xmlns:a16="http://schemas.microsoft.com/office/drawing/2014/main" id="{8749779F-4C7C-4F2B-8455-2F8C511087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69FA6D8-2C70-42E1-8165-C5A45AE33EF8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EED7E1F-D5B3-49BE-B7E7-DDFB0A685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Todd</a:t>
            </a:r>
            <a:r>
              <a:rPr lang="zh-CN" altLang="en-US"/>
              <a:t>和</a:t>
            </a:r>
            <a:r>
              <a:rPr lang="en-US" altLang="zh-CN"/>
              <a:t>Gina</a:t>
            </a:r>
            <a:r>
              <a:rPr lang="zh-CN" altLang="en-US"/>
              <a:t>的需求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30B7B628-F6B2-4FC8-B1B0-5AE4269C5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111375"/>
            <a:ext cx="3667125" cy="34845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chemeClr val="accent2"/>
                </a:solidFill>
              </a:rPr>
              <a:t>  </a:t>
            </a:r>
            <a:r>
              <a:rPr lang="zh-CN" altLang="en-US" i="1">
                <a:solidFill>
                  <a:schemeClr val="accent2"/>
                </a:solidFill>
              </a:rPr>
              <a:t>自动控制“</a:t>
            </a:r>
            <a:r>
              <a:rPr lang="en-US" altLang="zh-CN" i="1">
                <a:solidFill>
                  <a:schemeClr val="accent2"/>
                </a:solidFill>
              </a:rPr>
              <a:t>dog door</a:t>
            </a:r>
            <a:r>
              <a:rPr lang="zh-CN" altLang="en-US" i="1">
                <a:solidFill>
                  <a:schemeClr val="accent2"/>
                </a:solidFill>
              </a:rPr>
              <a:t>”</a:t>
            </a:r>
            <a:r>
              <a:rPr lang="en-US" altLang="zh-CN" i="1">
                <a:solidFill>
                  <a:schemeClr val="accent2"/>
                </a:solidFill>
              </a:rPr>
              <a:t>….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i="1">
                <a:solidFill>
                  <a:schemeClr val="accent2"/>
                </a:solidFill>
              </a:rPr>
              <a:t>每天晚上</a:t>
            </a:r>
            <a:r>
              <a:rPr lang="en-US" altLang="zh-CN" i="1">
                <a:solidFill>
                  <a:schemeClr val="accent2"/>
                </a:solidFill>
              </a:rPr>
              <a:t>Fido</a:t>
            </a:r>
            <a:r>
              <a:rPr lang="zh-CN" altLang="en-US" i="1">
                <a:solidFill>
                  <a:schemeClr val="accent2"/>
                </a:solidFill>
              </a:rPr>
              <a:t>对着那扇门叫了又叫，直到我们放它出去。我讨厌起床，</a:t>
            </a:r>
            <a:r>
              <a:rPr lang="en-US" altLang="zh-CN" i="1">
                <a:solidFill>
                  <a:schemeClr val="accent2"/>
                </a:solidFill>
              </a:rPr>
              <a:t>Todd</a:t>
            </a:r>
            <a:r>
              <a:rPr lang="zh-CN" altLang="en-US" i="1">
                <a:solidFill>
                  <a:schemeClr val="accent2"/>
                </a:solidFill>
              </a:rPr>
              <a:t>又经常睡得像猪，</a:t>
            </a:r>
            <a:r>
              <a:rPr lang="en-US" altLang="zh-CN" i="1">
                <a:solidFill>
                  <a:schemeClr val="accent2"/>
                </a:solidFill>
              </a:rPr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i="1">
              <a:solidFill>
                <a:schemeClr val="accent2"/>
              </a:solidFill>
            </a:endParaRPr>
          </a:p>
          <a:p>
            <a:pPr eaLnBrk="1" hangingPunct="1"/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7173" name="Picture 5" descr="C:\Users\Administrator\Desktop\IMG_20160909_155301.jpg">
            <a:extLst>
              <a:ext uri="{FF2B5EF4-FFF2-40B4-BE49-F238E27FC236}">
                <a16:creationId xmlns:a16="http://schemas.microsoft.com/office/drawing/2014/main" id="{A59DC25A-FC71-4E16-90AB-58D782C86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557213"/>
            <a:ext cx="3851275" cy="564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>
            <a:extLst>
              <a:ext uri="{FF2B5EF4-FFF2-40B4-BE49-F238E27FC236}">
                <a16:creationId xmlns:a16="http://schemas.microsoft.com/office/drawing/2014/main" id="{1919E551-AD34-4105-8973-C1B339F5F5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E42B0048-F4CC-47D3-B338-4ED43EC96BC4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5603" name="Picture 2" descr="C:\Users\Administrator\Desktop\IMG_20160910_152026.jpg">
            <a:extLst>
              <a:ext uri="{FF2B5EF4-FFF2-40B4-BE49-F238E27FC236}">
                <a16:creationId xmlns:a16="http://schemas.microsoft.com/office/drawing/2014/main" id="{2182CEE6-B2F4-4D53-BFFA-27125B11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>
            <a:extLst>
              <a:ext uri="{FF2B5EF4-FFF2-40B4-BE49-F238E27FC236}">
                <a16:creationId xmlns:a16="http://schemas.microsoft.com/office/drawing/2014/main" id="{D46742D4-7C61-4444-977D-D1B55EC2AF7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BECAF4B-5937-4176-B1BC-B07A4EE5F504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21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6627" name="Picture 2" descr="C:\Users\Administrator\Desktop\IMG_20160910_152048.jpg">
            <a:extLst>
              <a:ext uri="{FF2B5EF4-FFF2-40B4-BE49-F238E27FC236}">
                <a16:creationId xmlns:a16="http://schemas.microsoft.com/office/drawing/2014/main" id="{F2CC1022-281F-4DDF-B128-0BEC51F5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-34925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0631D1FC-0341-4387-85C2-5BC57762E0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9A8342D-386E-40BF-9B32-7F77EB2A7D64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22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7651" name="Picture 2" descr="C:\Users\Administrator\Desktop\IMG_20160910_152049.jpg">
            <a:extLst>
              <a:ext uri="{FF2B5EF4-FFF2-40B4-BE49-F238E27FC236}">
                <a16:creationId xmlns:a16="http://schemas.microsoft.com/office/drawing/2014/main" id="{617D8F23-1A40-44DB-904B-7441D0DC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-249238"/>
            <a:ext cx="385127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FD5DB48C-4A2F-4063-B86C-3B89906476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9F2F48C-E89A-4603-81AA-3094CAC379DF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8675" name="Picture 2" descr="C:\Users\Administrator\Desktop\IMG_20160910_152110.jpg">
            <a:extLst>
              <a:ext uri="{FF2B5EF4-FFF2-40B4-BE49-F238E27FC236}">
                <a16:creationId xmlns:a16="http://schemas.microsoft.com/office/drawing/2014/main" id="{1B0970D9-0664-4C48-AD19-A172490B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F60C6DC3-C998-48E0-9109-7D4AD2E6C1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B87F709E-804D-4A0C-A695-1239D71BA580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24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29699" name="Picture 2" descr="C:\Users\Administrator\Desktop\IMG_20160910_152144.jpg">
            <a:extLst>
              <a:ext uri="{FF2B5EF4-FFF2-40B4-BE49-F238E27FC236}">
                <a16:creationId xmlns:a16="http://schemas.microsoft.com/office/drawing/2014/main" id="{C46D6E4A-EB5E-4B2E-B72F-4A889C6D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>
            <a:extLst>
              <a:ext uri="{FF2B5EF4-FFF2-40B4-BE49-F238E27FC236}">
                <a16:creationId xmlns:a16="http://schemas.microsoft.com/office/drawing/2014/main" id="{94A6C733-EC48-4B8D-9699-D9C4555D2D3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FED9739-DFB2-4F4C-8FCA-DED435482692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25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0723" name="Picture 2" descr="C:\Users\Administrator\Desktop\IMG_20160910_152228.jpg">
            <a:extLst>
              <a:ext uri="{FF2B5EF4-FFF2-40B4-BE49-F238E27FC236}">
                <a16:creationId xmlns:a16="http://schemas.microsoft.com/office/drawing/2014/main" id="{8056D5E9-FAB2-4B15-9D88-41D010A9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-35560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0D4207E5-6DEE-43D0-B1EF-FA4BB51FB6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65AAFD5-FF89-4B23-A4B3-85EE4BD6FC57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26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1747" name="Picture 2" descr="C:\Users\Administrator\Desktop\IMG_20160910_152310.jpg">
            <a:extLst>
              <a:ext uri="{FF2B5EF4-FFF2-40B4-BE49-F238E27FC236}">
                <a16:creationId xmlns:a16="http://schemas.microsoft.com/office/drawing/2014/main" id="{73BF9626-81FC-407A-B9C4-104AD805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-219075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F83C2D62-3564-41E1-A467-A3D888F59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更多</a:t>
            </a:r>
            <a:r>
              <a:rPr lang="en-US" altLang="zh-CN"/>
              <a:t>…</a:t>
            </a:r>
            <a:endParaRPr lang="zh-CN" altLang="en-US"/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2FFAF06E-5194-4D86-ACFB-B07CA05B1E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C6E483E-74F6-4F56-9913-3D962F6B10E5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27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32772" name="Picture 2" descr="C:\Users\Administrator\Desktop\IMG_20160910_151127.jpg">
            <a:extLst>
              <a:ext uri="{FF2B5EF4-FFF2-40B4-BE49-F238E27FC236}">
                <a16:creationId xmlns:a16="http://schemas.microsoft.com/office/drawing/2014/main" id="{3624EA49-7F58-48C6-BCF1-92F32217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-34925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208F36EC-1AD9-4A45-A851-65F5B3786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 easy!!</a:t>
            </a:r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117AA239-2808-4800-834A-83D65E5331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17FFB66-D810-4E16-82AE-C25EA79BDE61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3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8196" name="Picture 5" descr="C:\Users\Administrator\Desktop\IMG_20160909_155326.jpg">
            <a:extLst>
              <a:ext uri="{FF2B5EF4-FFF2-40B4-BE49-F238E27FC236}">
                <a16:creationId xmlns:a16="http://schemas.microsoft.com/office/drawing/2014/main" id="{33A8B98E-AF77-4043-83D6-D0A7332A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557213"/>
            <a:ext cx="52070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>
            <a:extLst>
              <a:ext uri="{FF2B5EF4-FFF2-40B4-BE49-F238E27FC236}">
                <a16:creationId xmlns:a16="http://schemas.microsoft.com/office/drawing/2014/main" id="{8D78CBC4-013D-40F2-91E6-FC43D0A6FA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D17B6E06-9F36-4EB3-B565-0F0127B050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B9E815A3-D447-42A3-9436-8C6A51E8B6E5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4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9220" name="Picture 2" descr="C:\Users\Administrator\Desktop\IMG_20160909_155421.jpg">
            <a:extLst>
              <a:ext uri="{FF2B5EF4-FFF2-40B4-BE49-F238E27FC236}">
                <a16:creationId xmlns:a16="http://schemas.microsoft.com/office/drawing/2014/main" id="{5C9C147E-CB10-4BA6-84D9-1D3969E9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44FD3186-257E-46D6-B938-2F3B7E153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需求列表！！</a:t>
            </a:r>
          </a:p>
        </p:txBody>
      </p:sp>
      <p:sp>
        <p:nvSpPr>
          <p:cNvPr id="10243" name="灯片编号占位符 3">
            <a:extLst>
              <a:ext uri="{FF2B5EF4-FFF2-40B4-BE49-F238E27FC236}">
                <a16:creationId xmlns:a16="http://schemas.microsoft.com/office/drawing/2014/main" id="{06519B90-6865-4BBC-9E20-79A1F0D7B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6F00C4DC-B9E5-44EA-9C6C-205E967885E0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5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0244" name="Picture 2" descr="C:\Users\Administrator\Desktop\IMG_20160909_155601.jpg">
            <a:extLst>
              <a:ext uri="{FF2B5EF4-FFF2-40B4-BE49-F238E27FC236}">
                <a16:creationId xmlns:a16="http://schemas.microsoft.com/office/drawing/2014/main" id="{C16BF041-0BBF-464A-8622-BCD62AE86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9726C31A-0F13-49FD-9AFB-E6E3F596FA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A99F87A-761B-4E0F-BD8B-810CAE7A7050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6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1267" name="Picture 2" descr="C:\Users\Administrator\Desktop\IMG_20160909_155644.jpg">
            <a:extLst>
              <a:ext uri="{FF2B5EF4-FFF2-40B4-BE49-F238E27FC236}">
                <a16:creationId xmlns:a16="http://schemas.microsoft.com/office/drawing/2014/main" id="{08D7E8F7-E4DA-416E-9F18-E0D8834D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>
            <a:extLst>
              <a:ext uri="{FF2B5EF4-FFF2-40B4-BE49-F238E27FC236}">
                <a16:creationId xmlns:a16="http://schemas.microsoft.com/office/drawing/2014/main" id="{1EB6860E-1774-4694-B107-728F43E8A3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833BEDCF-E7E4-43F4-BBC3-C5672F255F10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7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2291" name="Picture 2" descr="C:\Users\Administrator\Desktop\IMG_20160909_155826.jpg">
            <a:extLst>
              <a:ext uri="{FF2B5EF4-FFF2-40B4-BE49-F238E27FC236}">
                <a16:creationId xmlns:a16="http://schemas.microsoft.com/office/drawing/2014/main" id="{FCC50D53-1555-48CF-BC18-CC4B2730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id="{71149ACB-16DF-4558-B3B2-F08F06C050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69C0D6B-1D27-4D46-81A8-7B9B4F167142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8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3315" name="Picture 2" descr="C:\Users\Administrator\Desktop\IMG_20160909_160115.jpg">
            <a:extLst>
              <a:ext uri="{FF2B5EF4-FFF2-40B4-BE49-F238E27FC236}">
                <a16:creationId xmlns:a16="http://schemas.microsoft.com/office/drawing/2014/main" id="{B499EE58-CCEB-43DD-897C-63AFCCAC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>
            <a:extLst>
              <a:ext uri="{FF2B5EF4-FFF2-40B4-BE49-F238E27FC236}">
                <a16:creationId xmlns:a16="http://schemas.microsoft.com/office/drawing/2014/main" id="{A39F40C5-6B7E-4291-A734-84C1AE11EA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FF9900"/>
              </a:buClr>
              <a:buFont typeface="Wingdings" panose="05000000000000000000" pitchFamily="2" charset="2"/>
              <a:buChar char="ü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3640B081-5308-41E2-B2DD-9AA54F5FA0F6}" type="slidenum">
              <a:rPr lang="en-US" altLang="en-US" sz="1000">
                <a:solidFill>
                  <a:schemeClr val="tx1"/>
                </a:solidFill>
              </a:rPr>
              <a:pPr>
                <a:spcBef>
                  <a:spcPct val="50000"/>
                </a:spcBef>
                <a:buClrTx/>
                <a:buFontTx/>
                <a:buNone/>
              </a:pPr>
              <a:t>9</a:t>
            </a:fld>
            <a:endParaRPr lang="en-US" altLang="en-US" sz="1000">
              <a:solidFill>
                <a:schemeClr val="tx1"/>
              </a:solidFill>
            </a:endParaRPr>
          </a:p>
        </p:txBody>
      </p:sp>
      <p:pic>
        <p:nvPicPr>
          <p:cNvPr id="14339" name="Picture 2" descr="C:\Users\Administrator\Desktop\IMG_20160910_151457.jpg">
            <a:extLst>
              <a:ext uri="{FF2B5EF4-FFF2-40B4-BE49-F238E27FC236}">
                <a16:creationId xmlns:a16="http://schemas.microsoft.com/office/drawing/2014/main" id="{E3A5E4C2-74DD-43DB-86A2-6C74E874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385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2DB6B3"/>
      </a:accent2>
      <a:accent3>
        <a:srgbClr val="AAAAAA"/>
      </a:accent3>
      <a:accent4>
        <a:srgbClr val="DADADA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2_Default Design">
      <a:majorFont>
        <a:latin typeface="Arial"/>
        <a:ea typeface="楷体_GB2312"/>
        <a:cs typeface="Arial"/>
      </a:majorFont>
      <a:minorFont>
        <a:latin typeface="Arial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2_Default Design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12198</TotalTime>
  <Words>80</Words>
  <Application>Microsoft Office PowerPoint</Application>
  <PresentationFormat>全屏显示(4:3)</PresentationFormat>
  <Paragraphs>33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Arial</vt:lpstr>
      <vt:lpstr>楷体_GB2312</vt:lpstr>
      <vt:lpstr>Wingdings</vt:lpstr>
      <vt:lpstr>宋体</vt:lpstr>
      <vt:lpstr>新宋体</vt:lpstr>
      <vt:lpstr>2_Default Design</vt:lpstr>
      <vt:lpstr>需求获取实例分析</vt:lpstr>
      <vt:lpstr>Todd和Gina的需求</vt:lpstr>
      <vt:lpstr>So easy!!</vt:lpstr>
      <vt:lpstr>PowerPoint 演示文稿</vt:lpstr>
      <vt:lpstr>需求列表！！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更多…</vt:lpstr>
    </vt:vector>
  </TitlesOfParts>
  <Company>Industrie Brand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blue-and-white template with image</dc:title>
  <dc:subject>IBM Presentation System</dc:subject>
  <dc:creator>Industrie Brand Partners</dc:creator>
  <cp:lastModifiedBy>高歌</cp:lastModifiedBy>
  <cp:revision>758</cp:revision>
  <dcterms:created xsi:type="dcterms:W3CDTF">2002-08-23T15:26:08Z</dcterms:created>
  <dcterms:modified xsi:type="dcterms:W3CDTF">2021-09-29T00:31:38Z</dcterms:modified>
</cp:coreProperties>
</file>